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9" r:id="rId5"/>
    <p:sldId id="263" r:id="rId6"/>
    <p:sldId id="264" r:id="rId7"/>
    <p:sldId id="262" r:id="rId8"/>
    <p:sldId id="261" r:id="rId9"/>
    <p:sldId id="260" r:id="rId10"/>
    <p:sldId id="302" r:id="rId11"/>
    <p:sldId id="268" r:id="rId12"/>
    <p:sldId id="265" r:id="rId13"/>
    <p:sldId id="266" r:id="rId14"/>
    <p:sldId id="30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26" r:id="rId32"/>
    <p:sldId id="314" r:id="rId33"/>
    <p:sldId id="315" r:id="rId34"/>
    <p:sldId id="316" r:id="rId35"/>
    <p:sldId id="325" r:id="rId36"/>
    <p:sldId id="318" r:id="rId37"/>
    <p:sldId id="319" r:id="rId38"/>
    <p:sldId id="320" r:id="rId39"/>
    <p:sldId id="321" r:id="rId40"/>
    <p:sldId id="322" r:id="rId41"/>
    <p:sldId id="323" r:id="rId42"/>
    <p:sldId id="32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1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5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33E-433F-4A6D-8A77-23BFAD123625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59EA-6C15-43D9-8A07-B768CACB6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glamberis\Desktop\Neuro Quiz 1\Quiz 5\Q5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3543"/>
            <a:ext cx="9067800" cy="67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046" y="685800"/>
            <a:ext cx="6629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Which tract is the only afferent pathway to use the superior </a:t>
            </a:r>
            <a:r>
              <a:rPr lang="en-US" sz="3600" b="1" dirty="0" err="1" smtClean="0"/>
              <a:t>cerebellar</a:t>
            </a:r>
            <a:r>
              <a:rPr lang="en-US" sz="3600" b="1" dirty="0" smtClean="0"/>
              <a:t> peduncle?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A)  CST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 STT</a:t>
            </a:r>
          </a:p>
          <a:p>
            <a:pPr marL="457200" indent="-457200">
              <a:lnSpc>
                <a:spcPct val="150000"/>
              </a:lnSpc>
              <a:buAutoNum type="alphaUcParenR" startAt="3"/>
            </a:pPr>
            <a:r>
              <a:rPr lang="en-US" sz="2800" dirty="0" smtClean="0"/>
              <a:t>Ventral </a:t>
            </a:r>
            <a:r>
              <a:rPr lang="en-US" sz="2800" dirty="0" err="1" smtClean="0"/>
              <a:t>spinocerebellar</a:t>
            </a:r>
            <a:r>
              <a:rPr lang="en-US" sz="2800" dirty="0" smtClean="0"/>
              <a:t> tract</a:t>
            </a:r>
          </a:p>
          <a:p>
            <a:pPr marL="457200" indent="-457200">
              <a:lnSpc>
                <a:spcPct val="150000"/>
              </a:lnSpc>
              <a:buAutoNum type="alphaUcParenR" startAt="3"/>
            </a:pPr>
            <a:r>
              <a:rPr lang="en-US" sz="2800" dirty="0" smtClean="0"/>
              <a:t>Dorsal column pathway</a:t>
            </a:r>
          </a:p>
          <a:p>
            <a:pPr marL="457200" indent="-457200">
              <a:lnSpc>
                <a:spcPct val="150000"/>
              </a:lnSpc>
              <a:buAutoNum type="alphaUcParenR" startAt="3"/>
            </a:pPr>
            <a:r>
              <a:rPr lang="en-US" sz="2800" dirty="0" err="1" smtClean="0"/>
              <a:t>Trigeminothalamic</a:t>
            </a:r>
            <a:r>
              <a:rPr lang="en-US" sz="2800" dirty="0" smtClean="0"/>
              <a:t> pathway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1960" y="208746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/>
              <a:t>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glamberis\Desktop\Neuro Quiz 1\Quiz 5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9982200" cy="61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glamberis\Desktop\Neuro Quiz 1\Quiz 5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6" y="381000"/>
            <a:ext cx="1002520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glamberis\Desktop\Neuro Quiz 1\Quiz 5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982200" cy="61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62853"/>
            <a:ext cx="6477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outflow of the </a:t>
            </a:r>
            <a:r>
              <a:rPr lang="en-US" sz="3600" b="1" dirty="0" err="1" smtClean="0"/>
              <a:t>purkinje</a:t>
            </a:r>
            <a:r>
              <a:rPr lang="en-US" sz="3600" b="1" dirty="0" smtClean="0"/>
              <a:t> cells: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A)  is inhibitory.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B)  goes mainly to the </a:t>
            </a:r>
            <a:r>
              <a:rPr lang="en-US" sz="2400" dirty="0" err="1" smtClean="0"/>
              <a:t>oculomotor</a:t>
            </a:r>
            <a:r>
              <a:rPr lang="en-US" sz="2400" dirty="0" smtClean="0"/>
              <a:t> nucleus.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C)  has nothing to do with movement.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D)  synapses on the VPL.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E)  participates in the direct basal ganglia pathway.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1406" y="38100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/>
              <a:t>13.</a:t>
            </a:r>
            <a:endParaRPr lang="en-US" sz="5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glamberis\Desktop\Neuro Quiz 1\Quiz 5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29"/>
            <a:ext cx="9144000" cy="62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glamberis\Desktop\Neuro Quiz 1\Quiz 5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glamberis\Desktop\Neuro Quiz 1\Quiz 5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55"/>
            <a:ext cx="9144000" cy="62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04800"/>
            <a:ext cx="7162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itchFamily="18" charset="0"/>
              </a:rPr>
              <a:t>Which of the following gait abnormalities would indicate Parkinson’s disease?</a:t>
            </a: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A)  A tabetic or “foot slapping” gait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B) 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Steppage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or foot drop gait</a:t>
            </a:r>
          </a:p>
          <a:p>
            <a:pPr marL="457200" indent="-457200">
              <a:lnSpc>
                <a:spcPct val="150000"/>
              </a:lnSpc>
              <a:buAutoNum type="alphaUcParenR" startAt="3"/>
            </a:pPr>
            <a:r>
              <a:rPr lang="en-US" sz="2400" dirty="0" smtClean="0">
                <a:latin typeface="+mj-lt"/>
                <a:cs typeface="Times New Roman" pitchFamily="18" charset="0"/>
              </a:rPr>
              <a:t>Scissors gait, where the legs are weak, tend to cross,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       with marked spasms</a:t>
            </a:r>
          </a:p>
          <a:p>
            <a:pPr marL="514350" indent="-514350">
              <a:lnSpc>
                <a:spcPct val="150000"/>
              </a:lnSpc>
              <a:buAutoNum type="alphaUcParenR" startAt="4"/>
            </a:pPr>
            <a:r>
              <a:rPr lang="en-US" sz="2400" dirty="0" smtClean="0">
                <a:latin typeface="+mj-lt"/>
                <a:cs typeface="Times New Roman" pitchFamily="18" charset="0"/>
              </a:rPr>
              <a:t>Slow, shuffling gait with festination</a:t>
            </a:r>
          </a:p>
          <a:p>
            <a:pPr marL="514350" indent="-514350">
              <a:lnSpc>
                <a:spcPct val="150000"/>
              </a:lnSpc>
              <a:buAutoNum type="alphaUcParenR" startAt="4"/>
            </a:pPr>
            <a:r>
              <a:rPr lang="en-US" sz="2400" dirty="0" smtClean="0">
                <a:latin typeface="+mj-lt"/>
                <a:cs typeface="Times New Roman" pitchFamily="18" charset="0"/>
              </a:rPr>
              <a:t>Duck waddle gait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+mj-lt"/>
                <a:cs typeface="Times New Roman" pitchFamily="18" charset="0"/>
              </a:rPr>
              <a:t>17.</a:t>
            </a:r>
            <a:endParaRPr lang="en-US" sz="5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+mj-lt"/>
                <a:cs typeface="Times New Roman" pitchFamily="18" charset="0"/>
              </a:rPr>
              <a:t>18.</a:t>
            </a:r>
            <a:endParaRPr lang="en-US" sz="56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0"/>
            <a:ext cx="6705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itchFamily="18" charset="0"/>
              </a:rPr>
              <a:t>Which of the following would </a:t>
            </a:r>
            <a:r>
              <a:rPr lang="en-US" sz="3600" b="1" u="sng" dirty="0" smtClean="0">
                <a:latin typeface="+mj-lt"/>
                <a:cs typeface="Times New Roman" pitchFamily="18" charset="0"/>
              </a:rPr>
              <a:t>not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 be used for testing cerebellar function?</a:t>
            </a: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A)  The Weber test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B)  Finger nose finger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C)  Heel-shin-knee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D)  Rapid alternating movements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E)  Rebound phenomenon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lamberis\Desktop\Neuro Quiz 1\Quiz 5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81000"/>
            <a:ext cx="9171709" cy="61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+mj-lt"/>
                <a:cs typeface="Times New Roman" pitchFamily="18" charset="0"/>
              </a:rPr>
              <a:t>19.</a:t>
            </a:r>
            <a:endParaRPr lang="en-US" sz="56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399" y="858053"/>
            <a:ext cx="6705601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itchFamily="18" charset="0"/>
              </a:rPr>
              <a:t>Which one of the following is symptomatic of  Huntington’s disease?</a:t>
            </a: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en-US" sz="26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err="1" smtClean="0">
                <a:latin typeface="+mj-lt"/>
                <a:cs typeface="Times New Roman" pitchFamily="18" charset="0"/>
              </a:rPr>
              <a:t>Hemiballismus</a:t>
            </a:r>
            <a:endParaRPr lang="en-US" sz="26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smtClean="0">
                <a:latin typeface="+mj-lt"/>
                <a:cs typeface="Times New Roman" pitchFamily="18" charset="0"/>
              </a:rPr>
              <a:t>Cogwheel rigidity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err="1" smtClean="0">
                <a:latin typeface="+mj-lt"/>
                <a:cs typeface="Times New Roman" pitchFamily="18" charset="0"/>
              </a:rPr>
              <a:t>Choreoathetosis</a:t>
            </a:r>
            <a:endParaRPr lang="en-US" sz="26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smtClean="0">
                <a:latin typeface="+mj-lt"/>
                <a:cs typeface="Times New Roman" pitchFamily="18" charset="0"/>
              </a:rPr>
              <a:t>Total flaccid paralysis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smtClean="0">
                <a:latin typeface="+mj-lt"/>
                <a:cs typeface="Times New Roman" pitchFamily="18" charset="0"/>
              </a:rPr>
              <a:t>Dysarthria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+mj-lt"/>
                <a:cs typeface="Times New Roman" pitchFamily="18" charset="0"/>
              </a:rPr>
              <a:t>20.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6108" y="866762"/>
            <a:ext cx="647700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itchFamily="18" charset="0"/>
              </a:rPr>
              <a:t>Huntington’s disease is caused by degeneration of which nucleus?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Subthalamic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  <a:cs typeface="Times New Roman" pitchFamily="18" charset="0"/>
              </a:rPr>
              <a:t>Globus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pallidus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Substantia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nigra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  <a:cs typeface="Times New Roman" pitchFamily="18" charset="0"/>
              </a:rPr>
              <a:t>Caudate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  <a:cs typeface="Times New Roman" pitchFamily="18" charset="0"/>
              </a:rPr>
              <a:t>VPL</a:t>
            </a:r>
          </a:p>
        </p:txBody>
      </p:sp>
    </p:spTree>
    <p:extLst>
      <p:ext uri="{BB962C8B-B14F-4D97-AF65-F5344CB8AC3E}">
        <p14:creationId xmlns:p14="http://schemas.microsoft.com/office/powerpoint/2010/main" val="33783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413727"/>
            <a:ext cx="3805850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/>
            <a:r>
              <a:rPr lang="en-US" sz="4800" dirty="0" smtClean="0">
                <a:solidFill>
                  <a:srgbClr val="FF0000"/>
                </a:solidFill>
              </a:rPr>
              <a:t>End of Quiz #5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lamberis\Desktop\Neuro Quiz 1\Quiz 5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81000"/>
            <a:ext cx="9171709" cy="61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392280" y="518160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lamberis\Desktop\Neuro Quiz 1\Quiz 5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447800" y="571500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lamberis\Desktop\Neuro Quiz 1\Quiz 5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914"/>
            <a:ext cx="9993568" cy="61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371598" y="502920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lamberis\Desktop\Neuro Quiz 1\Quiz 5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8"/>
            <a:ext cx="9568543" cy="61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04999" y="5303519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glamberis\Desktop\Neuro Quiz 1\Quiz 5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04800"/>
            <a:ext cx="9111343" cy="61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05000" y="533400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glamberis\Desktop\Neuro Quiz 1\Quiz 5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28600"/>
            <a:ext cx="98701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2600" y="685800"/>
            <a:ext cx="1905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0" y="76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Identify these looping axons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057400" y="490728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glamberis\Desktop\Neuro Quiz 1\Quiz 5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04"/>
            <a:ext cx="9982200" cy="61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954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(Transmits  </a:t>
            </a:r>
            <a:r>
              <a:rPr lang="en-US" sz="1200" dirty="0" err="1" smtClean="0">
                <a:solidFill>
                  <a:srgbClr val="FFFF00"/>
                </a:solidFill>
              </a:rPr>
              <a:t>vsct</a:t>
            </a:r>
            <a:r>
              <a:rPr lang="en-US" sz="1200" dirty="0" smtClean="0">
                <a:solidFill>
                  <a:srgbClr val="FFFF00"/>
                </a:solidFill>
              </a:rPr>
              <a:t>)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899409" y="5490754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lamberis\Desktop\Neuro Quiz 1\Quiz 5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glamberis\Desktop\Neuro Quiz 1\Quiz 5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1002520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438400" y="5468983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046" y="685800"/>
            <a:ext cx="6629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Which tract is the only afferent pathway to use the superior </a:t>
            </a:r>
            <a:r>
              <a:rPr lang="en-US" sz="3600" b="1" dirty="0" err="1" smtClean="0"/>
              <a:t>cerebellar</a:t>
            </a:r>
            <a:r>
              <a:rPr lang="en-US" sz="3600" b="1" dirty="0" smtClean="0"/>
              <a:t> peduncle?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A)  CST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 STT</a:t>
            </a:r>
          </a:p>
          <a:p>
            <a:pPr marL="457200" indent="-457200">
              <a:lnSpc>
                <a:spcPct val="150000"/>
              </a:lnSpc>
              <a:buAutoNum type="alphaUcParenR" startAt="3"/>
            </a:pPr>
            <a:r>
              <a:rPr lang="en-US" sz="2800" dirty="0" smtClean="0"/>
              <a:t>Ventral </a:t>
            </a:r>
            <a:r>
              <a:rPr lang="en-US" sz="2800" dirty="0" err="1" smtClean="0"/>
              <a:t>spinocerebellar</a:t>
            </a:r>
            <a:r>
              <a:rPr lang="en-US" sz="2800" dirty="0" smtClean="0"/>
              <a:t> tract</a:t>
            </a:r>
          </a:p>
          <a:p>
            <a:pPr marL="457200" indent="-457200">
              <a:lnSpc>
                <a:spcPct val="150000"/>
              </a:lnSpc>
              <a:buAutoNum type="alphaUcParenR" startAt="3"/>
            </a:pPr>
            <a:r>
              <a:rPr lang="en-US" sz="2800" dirty="0" smtClean="0"/>
              <a:t>Dorsal column pathway</a:t>
            </a:r>
          </a:p>
          <a:p>
            <a:pPr marL="457200" indent="-457200">
              <a:lnSpc>
                <a:spcPct val="150000"/>
              </a:lnSpc>
              <a:buAutoNum type="alphaUcParenR" startAt="3"/>
            </a:pPr>
            <a:r>
              <a:rPr lang="en-US" sz="2800" dirty="0" err="1" smtClean="0"/>
              <a:t>Trigeminothalamic</a:t>
            </a:r>
            <a:r>
              <a:rPr lang="en-US" sz="2800" dirty="0" smtClean="0"/>
              <a:t> pathway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1960" y="208746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/>
              <a:t>9.</a:t>
            </a:r>
          </a:p>
        </p:txBody>
      </p:sp>
      <p:sp>
        <p:nvSpPr>
          <p:cNvPr id="4" name="Left Arrow 3"/>
          <p:cNvSpPr/>
          <p:nvPr/>
        </p:nvSpPr>
        <p:spPr>
          <a:xfrm>
            <a:off x="6858000" y="4648200"/>
            <a:ext cx="821871" cy="3810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glamberis\Desktop\Neuro Quiz 1\Quiz 5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9982200" cy="61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406434" y="563880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glamberis\Desktop\Neuro Quiz 1\Quiz 5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6" y="381000"/>
            <a:ext cx="1002520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219200" y="601980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glamberis\Desktop\Neuro Quiz 1\Quiz 5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982200" cy="61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05000" y="5216435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62853"/>
            <a:ext cx="6477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outflow of the </a:t>
            </a:r>
            <a:r>
              <a:rPr lang="en-US" sz="3600" b="1" dirty="0" err="1" smtClean="0"/>
              <a:t>purkinje</a:t>
            </a:r>
            <a:r>
              <a:rPr lang="en-US" sz="3600" b="1" dirty="0" smtClean="0"/>
              <a:t> cells: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A)  is inhibitory.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B)  goes mainly to the </a:t>
            </a:r>
            <a:r>
              <a:rPr lang="en-US" sz="2400" dirty="0" err="1" smtClean="0"/>
              <a:t>oculomotor</a:t>
            </a:r>
            <a:r>
              <a:rPr lang="en-US" sz="2400" dirty="0" smtClean="0"/>
              <a:t> nucleus.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C)  has nothing to do with movement.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D)  synapses on the VPL.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E)  participates in the direct basal ganglia pathway.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1406" y="38100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/>
              <a:t>13.</a:t>
            </a:r>
            <a:endParaRPr lang="en-US" sz="5600" b="1" dirty="0"/>
          </a:p>
        </p:txBody>
      </p:sp>
      <p:sp>
        <p:nvSpPr>
          <p:cNvPr id="4" name="Left Arrow 3"/>
          <p:cNvSpPr/>
          <p:nvPr/>
        </p:nvSpPr>
        <p:spPr>
          <a:xfrm>
            <a:off x="4267200" y="3079541"/>
            <a:ext cx="990600" cy="44626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glamberis\Desktop\Neuro Quiz 1\Quiz 5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29"/>
            <a:ext cx="9144000" cy="62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371599" y="5286103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glamberis\Desktop\Neuro Quiz 1\Quiz 5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341118" y="5342709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glamberis\Desktop\Neuro Quiz 1\Quiz 5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55"/>
            <a:ext cx="9144000" cy="62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05000" y="502920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04800"/>
            <a:ext cx="7162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itchFamily="18" charset="0"/>
              </a:rPr>
              <a:t>Which of the following gait abnormalities would indicate Parkinson’s disease?</a:t>
            </a: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A)  A tabetic or “foot slapping” gait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B) 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Steppage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or foot drop gait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C)  Scissors gait, where the legs are weak, tend to cross, with marked spasms</a:t>
            </a:r>
          </a:p>
          <a:p>
            <a:pPr marL="514350" indent="-514350">
              <a:lnSpc>
                <a:spcPct val="150000"/>
              </a:lnSpc>
              <a:buAutoNum type="alphaUcParenR" startAt="4"/>
            </a:pPr>
            <a:r>
              <a:rPr lang="en-US" sz="2400" dirty="0" smtClean="0">
                <a:latin typeface="+mj-lt"/>
                <a:cs typeface="Times New Roman" pitchFamily="18" charset="0"/>
              </a:rPr>
              <a:t>Slow, shuffling gait with festination</a:t>
            </a:r>
          </a:p>
          <a:p>
            <a:pPr marL="514350" indent="-514350">
              <a:lnSpc>
                <a:spcPct val="150000"/>
              </a:lnSpc>
              <a:buAutoNum type="alphaUcParenR" startAt="4"/>
            </a:pPr>
            <a:r>
              <a:rPr lang="en-US" sz="2400" dirty="0" smtClean="0">
                <a:latin typeface="+mj-lt"/>
                <a:cs typeface="Times New Roman" pitchFamily="18" charset="0"/>
              </a:rPr>
              <a:t>Duck waddle gait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+mj-lt"/>
                <a:cs typeface="Times New Roman" pitchFamily="18" charset="0"/>
              </a:rPr>
              <a:t>17.</a:t>
            </a:r>
            <a:endParaRPr lang="en-US" sz="56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781800" y="5124994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lamberis\Desktop\Neuro Quiz 1\Quiz 5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914"/>
            <a:ext cx="9993568" cy="61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+mj-lt"/>
                <a:cs typeface="Times New Roman" pitchFamily="18" charset="0"/>
              </a:rPr>
              <a:t>18.</a:t>
            </a:r>
            <a:endParaRPr lang="en-US" sz="56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0"/>
            <a:ext cx="6705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itchFamily="18" charset="0"/>
              </a:rPr>
              <a:t>Which of the following would </a:t>
            </a:r>
            <a:r>
              <a:rPr lang="en-US" sz="3600" b="1" u="sng" dirty="0" smtClean="0">
                <a:latin typeface="+mj-lt"/>
                <a:cs typeface="Times New Roman" pitchFamily="18" charset="0"/>
              </a:rPr>
              <a:t>not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 be used for testing cerebellar function?</a:t>
            </a: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A)  The Weber test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B)  Finger nose finger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C)  Heel-shin-knee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D)  Rapid alternating movements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E)  Rebound phenomenon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075464" y="3380482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+mj-lt"/>
                <a:cs typeface="Times New Roman" pitchFamily="18" charset="0"/>
              </a:rPr>
              <a:t>19.</a:t>
            </a:r>
            <a:endParaRPr lang="en-US" sz="56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399" y="858053"/>
            <a:ext cx="6705601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itchFamily="18" charset="0"/>
              </a:rPr>
              <a:t>Which one of the following is symptomatic of  Huntington’s disease?</a:t>
            </a: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en-US" sz="26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err="1" smtClean="0">
                <a:latin typeface="+mj-lt"/>
                <a:cs typeface="Times New Roman" pitchFamily="18" charset="0"/>
              </a:rPr>
              <a:t>Hemiballismus</a:t>
            </a:r>
            <a:endParaRPr lang="en-US" sz="26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smtClean="0">
                <a:latin typeface="+mj-lt"/>
                <a:cs typeface="Times New Roman" pitchFamily="18" charset="0"/>
              </a:rPr>
              <a:t>Cogwheel rigidity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err="1" smtClean="0">
                <a:latin typeface="+mj-lt"/>
                <a:cs typeface="Times New Roman" pitchFamily="18" charset="0"/>
              </a:rPr>
              <a:t>Choreoathetosis</a:t>
            </a:r>
            <a:endParaRPr lang="en-US" sz="26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smtClean="0">
                <a:latin typeface="+mj-lt"/>
                <a:cs typeface="Times New Roman" pitchFamily="18" charset="0"/>
              </a:rPr>
              <a:t>Total flaccid paralysis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600" dirty="0" smtClean="0">
                <a:latin typeface="+mj-lt"/>
                <a:cs typeface="Times New Roman" pitchFamily="18" charset="0"/>
              </a:rPr>
              <a:t>Dysarthria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999263" y="472440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+mj-lt"/>
                <a:cs typeface="Times New Roman" pitchFamily="18" charset="0"/>
              </a:rPr>
              <a:t>20.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6108" y="866762"/>
            <a:ext cx="647700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itchFamily="18" charset="0"/>
              </a:rPr>
              <a:t>Huntington’s disease is caused by degeneration of which nucleus?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Subthalamic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  <a:cs typeface="Times New Roman" pitchFamily="18" charset="0"/>
              </a:rPr>
              <a:t>Globus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pallidus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Substantia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nigra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  <a:cs typeface="Times New Roman" pitchFamily="18" charset="0"/>
              </a:rPr>
              <a:t>Caudate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  <a:cs typeface="Times New Roman" pitchFamily="18" charset="0"/>
              </a:rPr>
              <a:t>VPL</a:t>
            </a:r>
          </a:p>
        </p:txBody>
      </p:sp>
      <p:sp>
        <p:nvSpPr>
          <p:cNvPr id="4" name="Left Arrow 3"/>
          <p:cNvSpPr/>
          <p:nvPr/>
        </p:nvSpPr>
        <p:spPr>
          <a:xfrm>
            <a:off x="4038599" y="5455920"/>
            <a:ext cx="821871" cy="3048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lamberis\Desktop\Neuro Quiz 1\Quiz 5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8"/>
            <a:ext cx="9568543" cy="61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glamberis\Desktop\Neuro Quiz 1\Quiz 5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04800"/>
            <a:ext cx="9111343" cy="61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glamberis\Desktop\Neuro Quiz 1\Quiz 5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28600"/>
            <a:ext cx="98701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2600" y="685800"/>
            <a:ext cx="1905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0" y="76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Identify these looping axons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glamberis\Desktop\Neuro Quiz 1\Quiz 5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04"/>
            <a:ext cx="9982200" cy="61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954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(Transmits  </a:t>
            </a:r>
            <a:r>
              <a:rPr lang="en-US" sz="1200" dirty="0" err="1" smtClean="0">
                <a:solidFill>
                  <a:srgbClr val="FFFF00"/>
                </a:solidFill>
              </a:rPr>
              <a:t>vsct</a:t>
            </a:r>
            <a:r>
              <a:rPr lang="en-US" sz="1200" dirty="0" smtClean="0">
                <a:solidFill>
                  <a:srgbClr val="FFFF00"/>
                </a:solidFill>
              </a:rPr>
              <a:t>)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glamberis\Desktop\Neuro Quiz 1\Quiz 5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1002520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448</Words>
  <Application>Microsoft Office PowerPoint</Application>
  <PresentationFormat>On-screen Show (4:3)</PresentationFormat>
  <Paragraphs>120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LUHS User</dc:creator>
  <cp:lastModifiedBy>LUHS User</cp:lastModifiedBy>
  <cp:revision>20</cp:revision>
  <dcterms:created xsi:type="dcterms:W3CDTF">2012-07-17T20:27:39Z</dcterms:created>
  <dcterms:modified xsi:type="dcterms:W3CDTF">2012-11-16T20:00:32Z</dcterms:modified>
</cp:coreProperties>
</file>