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21" r:id="rId7"/>
    <p:sldId id="261" r:id="rId8"/>
    <p:sldId id="262" r:id="rId9"/>
    <p:sldId id="263" r:id="rId10"/>
    <p:sldId id="264" r:id="rId11"/>
    <p:sldId id="265" r:id="rId12"/>
    <p:sldId id="266" r:id="rId13"/>
    <p:sldId id="320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E601-054C-4DF7-8A3B-43C3244C5E59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1D4-9B50-454E-A5AC-4D0827E0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E601-054C-4DF7-8A3B-43C3244C5E59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1D4-9B50-454E-A5AC-4D0827E0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3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E601-054C-4DF7-8A3B-43C3244C5E59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1D4-9B50-454E-A5AC-4D0827E0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E601-054C-4DF7-8A3B-43C3244C5E59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1D4-9B50-454E-A5AC-4D0827E0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E601-054C-4DF7-8A3B-43C3244C5E59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1D4-9B50-454E-A5AC-4D0827E0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6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E601-054C-4DF7-8A3B-43C3244C5E59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1D4-9B50-454E-A5AC-4D0827E0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0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E601-054C-4DF7-8A3B-43C3244C5E59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1D4-9B50-454E-A5AC-4D0827E0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E601-054C-4DF7-8A3B-43C3244C5E59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1D4-9B50-454E-A5AC-4D0827E0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2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E601-054C-4DF7-8A3B-43C3244C5E59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1D4-9B50-454E-A5AC-4D0827E0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6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E601-054C-4DF7-8A3B-43C3244C5E59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1D4-9B50-454E-A5AC-4D0827E0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E601-054C-4DF7-8A3B-43C3244C5E59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1D4-9B50-454E-A5AC-4D0827E0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1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2E601-054C-4DF7-8A3B-43C3244C5E59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01D4-9B50-454E-A5AC-4D0827E0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glamberis\Desktop\Neuro Quiz 1\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8" y="76200"/>
            <a:ext cx="8923020" cy="667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glamberis\Desktop\Neuro Quiz 1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"/>
            <a:ext cx="9144000" cy="624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3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glamberis\Desktop\Neuro Quiz 1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3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glamberis\Desktop\Neuro Quiz 1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2892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glamberis\Desktop\Neuro Quiz 1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0" y="304800"/>
            <a:ext cx="9172547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6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13.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1075508"/>
            <a:ext cx="4876799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Which one of the following is a derivative of neural crest?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3429000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 Neurons of the cerebral cortex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Oligodendrocytes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  Sensory axons in the radial nerve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  Schwann cells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    Anterior horn cells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glamberis\Desktop\Neuro Quiz 1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58930"/>
            <a:ext cx="8978289" cy="654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8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glamberis\Desktop\Neuro Quiz 1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" y="228600"/>
            <a:ext cx="908674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glamberis\Desktop\Neuro Quiz 1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7" y="304800"/>
            <a:ext cx="917171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glamberis\Desktop\Neuro Quiz 1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04800"/>
            <a:ext cx="918578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8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glamberis\Desktop\Neuro Quiz 1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9" y="236901"/>
            <a:ext cx="9144000" cy="625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1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glamberis\Desktop\Neuro Quiz 1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1"/>
            <a:ext cx="908433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9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glamberis\Desktop\Neuro Quiz 1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8" y="304799"/>
            <a:ext cx="9117602" cy="615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4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glamberis\Desktop\Neuro Quiz 1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" y="304800"/>
            <a:ext cx="9148354" cy="613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3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457" y="911613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END OF QUIZ #1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4953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Now, let’s review….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5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glamberis\Desktop\Neuro Quiz 1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1"/>
            <a:ext cx="908433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981200" y="5546269"/>
            <a:ext cx="6858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glamberis\Desktop\Neuro Quiz 1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" y="304800"/>
            <a:ext cx="9144000" cy="62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133600" y="5582185"/>
            <a:ext cx="6858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lamberis\Desktop\Neuro Quiz 1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5" y="304800"/>
            <a:ext cx="9166536" cy="62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133600" y="5029200"/>
            <a:ext cx="6858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0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glamberis\Desktop\Neuro Quiz 1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799"/>
            <a:ext cx="9144000" cy="61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905000" y="5105400"/>
            <a:ext cx="6858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8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/>
        </p:nvSpPr>
        <p:spPr>
          <a:xfrm>
            <a:off x="5143500" y="4267200"/>
            <a:ext cx="6858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810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765720"/>
            <a:ext cx="510540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Which one of the following cells are responsible for myelination in the PNS?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424646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Oligodendrocytes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 Schwann cells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 Microglia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 Ependymal cells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Erithrocytes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8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glamberis\Desktop\Neuro Quiz 1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348343"/>
            <a:ext cx="9145176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981200" y="5867400"/>
            <a:ext cx="6858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glamberis\Desktop\Neuro Quiz 1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" y="381000"/>
            <a:ext cx="9126583" cy="61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640477" y="5774869"/>
            <a:ext cx="6858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3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glamberis\Desktop\Neuro Quiz 1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" y="304800"/>
            <a:ext cx="9144000" cy="62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4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glamberis\Desktop\Neuro Quiz 1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15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752600" y="4953000"/>
            <a:ext cx="6858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glamberis\Desktop\Neuro Quiz 1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"/>
            <a:ext cx="9144000" cy="624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297973" y="5559325"/>
            <a:ext cx="6858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7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glamberis\Desktop\Neuro Quiz 1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3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524000" y="5625732"/>
            <a:ext cx="6858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5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glamberis\Desktop\Neuro Quiz 1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2892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981200" y="5295895"/>
            <a:ext cx="6858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2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glamberis\Desktop\Neuro Quiz 1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0" y="304800"/>
            <a:ext cx="9172547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638300" y="5475509"/>
            <a:ext cx="6858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5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/>
        </p:nvSpPr>
        <p:spPr>
          <a:xfrm>
            <a:off x="5105399" y="5357944"/>
            <a:ext cx="6858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810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13.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075508"/>
            <a:ext cx="4876799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Which one of the following is a derivative of neural crest?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429000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 Neurons of the cerebral cortex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Oligodendrocytes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  Sensory axons in the radial nerve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Schwann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    Anterior horn cells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3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glamberis\Desktop\Neuro Quiz 1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58930"/>
            <a:ext cx="8978289" cy="654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3733800" y="5546269"/>
            <a:ext cx="6858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1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glamberis\Desktop\Neuro Quiz 1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" y="228600"/>
            <a:ext cx="908674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071551" y="5239184"/>
            <a:ext cx="6858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9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glamberis\Desktop\Neuro Quiz 1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7" y="304800"/>
            <a:ext cx="917171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3048000" y="5363070"/>
            <a:ext cx="6858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glamberis\Desktop\Neuro Quiz 1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04800"/>
            <a:ext cx="918578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2153373" y="5310852"/>
            <a:ext cx="6858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lamberis\Desktop\Neuro Quiz 1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5" y="304800"/>
            <a:ext cx="9166536" cy="62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9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glamberis\Desktop\Neuro Quiz 1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9" y="236901"/>
            <a:ext cx="9144000" cy="625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622867" y="5105400"/>
            <a:ext cx="6858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8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glamberis\Desktop\Neuro Quiz 1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8" y="304799"/>
            <a:ext cx="9117602" cy="615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209800" y="5821716"/>
            <a:ext cx="6858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2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glamberis\Desktop\Neuro Quiz 1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" y="304800"/>
            <a:ext cx="9148354" cy="613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895600" y="5604691"/>
            <a:ext cx="6858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5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glamberis\Desktop\Neuro Quiz 1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799"/>
            <a:ext cx="9144000" cy="61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765720"/>
            <a:ext cx="510540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Which one of the following cells are responsible for myelination in the PNS?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429000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Oligodendrocytes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 Schwann cells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 Microglia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 Ependymal cells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   Erythrocytes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glamberis\Desktop\Neuro Quiz 1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348343"/>
            <a:ext cx="9145176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3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glamberis\Desktop\Neuro Quiz 1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" y="381000"/>
            <a:ext cx="9126583" cy="61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glamberis\Desktop\Neuro Quiz 1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15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158</Words>
  <Application>Microsoft Office PowerPoint</Application>
  <PresentationFormat>On-screen Show (4:3)</PresentationFormat>
  <Paragraphs>30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LUHS User</dc:creator>
  <cp:lastModifiedBy>LUHS User</cp:lastModifiedBy>
  <cp:revision>29</cp:revision>
  <dcterms:created xsi:type="dcterms:W3CDTF">2012-07-16T15:38:40Z</dcterms:created>
  <dcterms:modified xsi:type="dcterms:W3CDTF">2012-11-16T17:55:00Z</dcterms:modified>
</cp:coreProperties>
</file>